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9" r:id="rId3"/>
    <p:sldId id="268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54" y="6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15158-2524-455D-8098-83DBF11F68F8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91404-74DB-4F89-BCA8-0279A533761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15158-2524-455D-8098-83DBF11F68F8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91404-74DB-4F89-BCA8-0279A533761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15158-2524-455D-8098-83DBF11F68F8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91404-74DB-4F89-BCA8-0279A5337611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15158-2524-455D-8098-83DBF11F68F8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91404-74DB-4F89-BCA8-0279A533761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15158-2524-455D-8098-83DBF11F68F8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91404-74DB-4F89-BCA8-0279A533761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15158-2524-455D-8098-83DBF11F68F8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91404-74DB-4F89-BCA8-0279A533761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15158-2524-455D-8098-83DBF11F68F8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91404-74DB-4F89-BCA8-0279A5337611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15158-2524-455D-8098-83DBF11F68F8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91404-74DB-4F89-BCA8-0279A533761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15158-2524-455D-8098-83DBF11F68F8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91404-74DB-4F89-BCA8-0279A533761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15158-2524-455D-8098-83DBF11F68F8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91404-74DB-4F89-BCA8-0279A533761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15158-2524-455D-8098-83DBF11F68F8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91404-74DB-4F89-BCA8-0279A533761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3CD15158-2524-455D-8098-83DBF11F68F8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1CF91404-74DB-4F89-BCA8-0279A5337611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mailto:director@arhcadet.ru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director@arhcadet.ru" TargetMode="External"/><Relationship Id="rId2" Type="http://schemas.openxmlformats.org/officeDocument/2006/relationships/hyperlink" Target="https://vk.com/club229655013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Пятидневные учебные сборы 2026-2027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2560" y="2492896"/>
            <a:ext cx="7406640" cy="3384376"/>
          </a:xfrm>
        </p:spPr>
        <p:txBody>
          <a:bodyPr>
            <a:normAutofit fontScale="77500" lnSpcReduction="20000"/>
          </a:bodyPr>
          <a:lstStyle/>
          <a:p>
            <a:r>
              <a:rPr lang="ru-RU" sz="3600" dirty="0"/>
              <a:t>1 сборы –  04 - 09 октября 2026 года </a:t>
            </a:r>
          </a:p>
          <a:p>
            <a:r>
              <a:rPr lang="ru-RU" sz="3600" dirty="0"/>
              <a:t>г. Мирный (школы- техникум), МО Плесецк (школы)</a:t>
            </a:r>
          </a:p>
          <a:p>
            <a:r>
              <a:rPr lang="ru-RU" sz="3600" dirty="0"/>
              <a:t>2 сборы – 11 - 16 октября 2026 года </a:t>
            </a:r>
          </a:p>
          <a:p>
            <a:r>
              <a:rPr lang="ru-RU" sz="3600" dirty="0"/>
              <a:t>3 сборы –18 - 23 октября 2026 года </a:t>
            </a:r>
          </a:p>
          <a:p>
            <a:r>
              <a:rPr lang="ru-RU" sz="3600" dirty="0"/>
              <a:t>4 сборы – 08 - 13 ноября 2026 года  </a:t>
            </a:r>
          </a:p>
          <a:p>
            <a:r>
              <a:rPr lang="ru-RU" sz="3600" dirty="0"/>
              <a:t>5 сборы – 15 - 20 ноября 2026 года </a:t>
            </a:r>
          </a:p>
          <a:p>
            <a:r>
              <a:rPr lang="ru-RU" sz="3600" dirty="0"/>
              <a:t>6 сборы – 22 - 27 ноября 2026 года  </a:t>
            </a:r>
          </a:p>
          <a:p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3154011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4FA5BC-D906-4603-9D2E-E4C8BC487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Трансфер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1079080-2A70-418A-8B1D-CA3B430BF5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>
              <a:buNone/>
            </a:pPr>
            <a:r>
              <a:rPr lang="ru-RU" dirty="0"/>
              <a:t>Автобус:</a:t>
            </a:r>
          </a:p>
          <a:p>
            <a:pPr marL="82296" indent="0">
              <a:buNone/>
            </a:pPr>
            <a:r>
              <a:rPr lang="ru-RU" dirty="0"/>
              <a:t>- выезд в воскресенье – приезд воскресенье -  ужин</a:t>
            </a:r>
          </a:p>
          <a:p>
            <a:pPr marL="82296" indent="0">
              <a:buNone/>
            </a:pPr>
            <a:endParaRPr lang="ru-RU" dirty="0"/>
          </a:p>
          <a:p>
            <a:pPr marL="82296" indent="0">
              <a:buNone/>
            </a:pPr>
            <a:r>
              <a:rPr lang="ru-RU" dirty="0"/>
              <a:t>Поезд:</a:t>
            </a:r>
          </a:p>
          <a:p>
            <a:pPr marL="82296" indent="0">
              <a:buNone/>
            </a:pPr>
            <a:r>
              <a:rPr lang="ru-RU" dirty="0"/>
              <a:t>- Выезд воскресенье – приезд в понедельник - завтрак</a:t>
            </a:r>
          </a:p>
        </p:txBody>
      </p:sp>
    </p:spTree>
    <p:extLst>
      <p:ext uri="{BB962C8B-B14F-4D97-AF65-F5344CB8AC3E}">
        <p14:creationId xmlns:p14="http://schemas.microsoft.com/office/powerpoint/2010/main" val="1648858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851C0D-DD43-4410-8646-29D9DBC88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864" y="2780928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ru-RU" sz="6000" dirty="0"/>
              <a:t>Алгоритм </a:t>
            </a:r>
            <a:br>
              <a:rPr lang="ru-RU" sz="6000" dirty="0"/>
            </a:br>
            <a:r>
              <a:rPr lang="ru-RU" sz="6000" dirty="0"/>
              <a:t>подготовки </a:t>
            </a:r>
            <a:br>
              <a:rPr lang="ru-RU" sz="6000" dirty="0"/>
            </a:br>
            <a:r>
              <a:rPr lang="ru-RU" sz="6000" dirty="0"/>
              <a:t>документов</a:t>
            </a:r>
            <a:br>
              <a:rPr lang="ru-RU" sz="4400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68706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476672"/>
            <a:ext cx="9289032" cy="11430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ЭТАП 1 —</a:t>
            </a:r>
            <a:br>
              <a:rPr lang="ru-RU" b="1" dirty="0"/>
            </a:br>
            <a:r>
              <a:rPr lang="ru-RU" b="1" dirty="0"/>
              <a:t> ЗАКЛЮЧЕНИЕ ДОГОВОРА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0" y="1556792"/>
            <a:ext cx="7498080" cy="4800600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Заполнить договор о сетевой форме реализации программы:</a:t>
            </a:r>
          </a:p>
          <a:p>
            <a:endParaRPr lang="ru-RU" dirty="0"/>
          </a:p>
          <a:p>
            <a:pPr marL="82296" indent="0">
              <a:buNone/>
            </a:pPr>
            <a:r>
              <a:rPr lang="ru-RU" dirty="0"/>
              <a:t>Вариант 1</a:t>
            </a:r>
          </a:p>
          <a:p>
            <a:pPr marL="82296" indent="0">
              <a:buNone/>
            </a:pPr>
            <a:r>
              <a:rPr lang="ru-RU" dirty="0"/>
              <a:t>Оригинал в </a:t>
            </a:r>
            <a:r>
              <a:rPr lang="ru-RU" b="1" dirty="0"/>
              <a:t>2 экземплярах</a:t>
            </a:r>
            <a:r>
              <a:rPr lang="ru-RU" dirty="0"/>
              <a:t> с живой печатью направить по адресу:</a:t>
            </a:r>
            <a:br>
              <a:rPr lang="ru-RU" dirty="0"/>
            </a:br>
            <a:r>
              <a:rPr lang="ru-RU" b="1" dirty="0"/>
              <a:t>163046, г. Архангельск, ул. Карла Маркса, д. 51</a:t>
            </a:r>
          </a:p>
          <a:p>
            <a:pPr marL="82296" indent="0">
              <a:buNone/>
            </a:pPr>
            <a:endParaRPr lang="ru-RU" b="1" dirty="0"/>
          </a:p>
          <a:p>
            <a:pPr marL="82296" indent="0">
              <a:buNone/>
            </a:pPr>
            <a:r>
              <a:rPr lang="ru-RU" dirty="0"/>
              <a:t>Вариант 2</a:t>
            </a:r>
          </a:p>
          <a:p>
            <a:pPr marL="82296" indent="0">
              <a:buNone/>
            </a:pPr>
            <a:r>
              <a:rPr lang="ru-RU" b="1" dirty="0"/>
              <a:t>Экземпляр с электронной подписью направить </a:t>
            </a:r>
            <a:r>
              <a:rPr lang="ru-RU" b="1"/>
              <a:t>на электронную </a:t>
            </a:r>
            <a:r>
              <a:rPr lang="ru-RU" b="1" dirty="0"/>
              <a:t>почту - </a:t>
            </a:r>
            <a:r>
              <a:rPr lang="en-US" dirty="0">
                <a:hlinkClick r:id="rId2"/>
              </a:rPr>
              <a:t>director@arhcadet.ru</a:t>
            </a:r>
            <a:endParaRPr lang="ru-RU" b="1" dirty="0"/>
          </a:p>
          <a:p>
            <a:endParaRPr lang="ru-RU" b="1" dirty="0"/>
          </a:p>
          <a:p>
            <a:r>
              <a:rPr lang="ru-RU" dirty="0"/>
              <a:t>Способы: </a:t>
            </a:r>
          </a:p>
          <a:p>
            <a:pPr marL="82296" indent="0">
              <a:buNone/>
            </a:pPr>
            <a:r>
              <a:rPr lang="ru-RU" dirty="0"/>
              <a:t>Почта России, лично, электронная почта.</a:t>
            </a:r>
          </a:p>
        </p:txBody>
      </p:sp>
    </p:spTree>
    <p:extLst>
      <p:ext uri="{BB962C8B-B14F-4D97-AF65-F5344CB8AC3E}">
        <p14:creationId xmlns:p14="http://schemas.microsoft.com/office/powerpoint/2010/main" val="31905110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ЭТАП 2. ПОДГОТОВКА ТАБЛИЦ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82296" indent="0">
              <a:buNone/>
            </a:pPr>
            <a:r>
              <a:rPr lang="ru-RU" b="1" dirty="0"/>
              <a:t>2.1. Таблица персональных данных (</a:t>
            </a:r>
            <a:r>
              <a:rPr lang="ru-RU" b="1" dirty="0" err="1"/>
              <a:t>Excel</a:t>
            </a:r>
            <a:r>
              <a:rPr lang="ru-RU" b="1" dirty="0"/>
              <a:t>)</a:t>
            </a:r>
            <a:endParaRPr lang="ru-RU" dirty="0"/>
          </a:p>
          <a:p>
            <a:r>
              <a:rPr lang="ru-RU" dirty="0"/>
              <a:t>Заполнить все столбцы без пропусков</a:t>
            </a:r>
          </a:p>
          <a:p>
            <a:r>
              <a:rPr lang="ru-RU" dirty="0"/>
              <a:t>Проверить ФИО, даты рождения, паспортные данные</a:t>
            </a:r>
          </a:p>
          <a:p>
            <a:r>
              <a:rPr lang="ru-RU" dirty="0"/>
              <a:t>Внести данные сопровождающего</a:t>
            </a:r>
          </a:p>
          <a:p>
            <a:r>
              <a:rPr lang="ru-RU" dirty="0"/>
              <a:t>Название: ПЕРСОНАЛЬНЫЕ_МО_НАЗВАНИЕ_ОРГАНИЗАЦИИ</a:t>
            </a:r>
          </a:p>
          <a:p>
            <a:pPr marL="82296" indent="0">
              <a:buNone/>
            </a:pPr>
            <a:r>
              <a:rPr lang="ru-RU" b="1" dirty="0"/>
              <a:t>2.2. Таблица на пропуска (</a:t>
            </a:r>
            <a:r>
              <a:rPr lang="ru-RU" b="1" dirty="0" err="1"/>
              <a:t>Word</a:t>
            </a:r>
            <a:r>
              <a:rPr lang="ru-RU" b="1" dirty="0"/>
              <a:t>)</a:t>
            </a:r>
            <a:endParaRPr lang="ru-RU" dirty="0"/>
          </a:p>
          <a:p>
            <a:r>
              <a:rPr lang="ru-RU" dirty="0"/>
              <a:t>Название: ПРОПУСК_МО_НАЗВАНИЕ_ОРГАНИЗАЦИИ</a:t>
            </a:r>
          </a:p>
          <a:p>
            <a:pPr marL="82296" indent="0">
              <a:buNone/>
            </a:pPr>
            <a:r>
              <a:rPr lang="ru-RU" b="1" dirty="0"/>
              <a:t>2.3. Список </a:t>
            </a:r>
            <a:r>
              <a:rPr lang="ru-RU" b="1" dirty="0" err="1"/>
              <a:t>недопущенных</a:t>
            </a:r>
            <a:r>
              <a:rPr lang="ru-RU" b="1" dirty="0"/>
              <a:t> (</a:t>
            </a:r>
            <a:r>
              <a:rPr lang="ru-RU" b="1" dirty="0" err="1"/>
              <a:t>Word</a:t>
            </a:r>
            <a:r>
              <a:rPr lang="ru-RU" b="1" dirty="0"/>
              <a:t>)</a:t>
            </a:r>
            <a:endParaRPr lang="ru-RU" dirty="0"/>
          </a:p>
          <a:p>
            <a:r>
              <a:rPr lang="ru-RU" dirty="0"/>
              <a:t>С указанием причин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62585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ЭТАП 3. СОГЛАСИЯ РОДИТЕЛЕЙ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82296" indent="0">
              <a:buNone/>
            </a:pPr>
            <a:r>
              <a:rPr lang="ru-RU" dirty="0"/>
              <a:t>Форма согласия — Приложение №4 к Договору на </a:t>
            </a:r>
            <a:r>
              <a:rPr lang="ru-RU" b="1" dirty="0"/>
              <a:t>каждого участника</a:t>
            </a:r>
            <a:r>
              <a:rPr lang="ru-RU" dirty="0"/>
              <a:t> сборов</a:t>
            </a:r>
          </a:p>
          <a:p>
            <a:pPr marL="82296" indent="0">
              <a:buNone/>
            </a:pPr>
            <a:endParaRPr lang="ru-RU" dirty="0"/>
          </a:p>
          <a:p>
            <a:pPr marL="82296" indent="0">
              <a:buNone/>
            </a:pPr>
            <a:r>
              <a:rPr lang="ru-RU" dirty="0"/>
              <a:t>Все согласия сканировать.</a:t>
            </a:r>
          </a:p>
          <a:p>
            <a:pPr marL="82296" indent="0">
              <a:buNone/>
            </a:pPr>
            <a:r>
              <a:rPr lang="ru-RU" dirty="0"/>
              <a:t>Объединить в </a:t>
            </a:r>
            <a:r>
              <a:rPr lang="ru-RU" b="1" dirty="0"/>
              <a:t>ОДИН PDF-файл</a:t>
            </a:r>
          </a:p>
          <a:p>
            <a:pPr marL="82296" indent="0">
              <a:buNone/>
            </a:pPr>
            <a:endParaRPr lang="ru-RU" b="1" dirty="0"/>
          </a:p>
          <a:p>
            <a:pPr marL="82296" indent="0">
              <a:buNone/>
            </a:pPr>
            <a:r>
              <a:rPr lang="ru-RU" dirty="0"/>
              <a:t>Название: СОГЛАСИЯ_МО_НАЗВАНИЕ_ОРГАНИЗАЦИИ</a:t>
            </a:r>
          </a:p>
        </p:txBody>
      </p:sp>
    </p:spTree>
    <p:extLst>
      <p:ext uri="{BB962C8B-B14F-4D97-AF65-F5344CB8AC3E}">
        <p14:creationId xmlns:p14="http://schemas.microsoft.com/office/powerpoint/2010/main" val="39135722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789008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>ЭТАП 4. СКАН-КОПИИ ПАСПОРТОВ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1447800"/>
            <a:ext cx="7818072" cy="4800600"/>
          </a:xfrm>
        </p:spPr>
        <p:txBody>
          <a:bodyPr>
            <a:normAutofit fontScale="92500"/>
          </a:bodyPr>
          <a:lstStyle/>
          <a:p>
            <a:pPr marL="82296" indent="0">
              <a:buNone/>
            </a:pPr>
            <a:r>
              <a:rPr lang="ru-RU" b="1" dirty="0"/>
              <a:t>На каждого участника и сопровождающего:</a:t>
            </a:r>
            <a:endParaRPr lang="ru-RU" dirty="0"/>
          </a:p>
          <a:p>
            <a:r>
              <a:rPr lang="ru-RU" dirty="0"/>
              <a:t>Разворот с фотографией</a:t>
            </a:r>
          </a:p>
          <a:p>
            <a:r>
              <a:rPr lang="ru-RU" dirty="0"/>
              <a:t>Страница с пропиской</a:t>
            </a:r>
          </a:p>
          <a:p>
            <a:pPr marL="82296" indent="0">
              <a:buNone/>
            </a:pPr>
            <a:r>
              <a:rPr lang="ru-RU" b="1" dirty="0"/>
              <a:t>Требования:</a:t>
            </a:r>
            <a:endParaRPr lang="ru-RU" dirty="0"/>
          </a:p>
          <a:p>
            <a:r>
              <a:rPr lang="ru-RU" dirty="0"/>
              <a:t>Один PDF-файл на всех</a:t>
            </a:r>
          </a:p>
          <a:p>
            <a:r>
              <a:rPr lang="ru-RU" dirty="0"/>
              <a:t>Четкие, читаемые сканы</a:t>
            </a:r>
          </a:p>
          <a:p>
            <a:r>
              <a:rPr lang="ru-RU" dirty="0"/>
              <a:t>Порядок: сопровождающий → участники</a:t>
            </a:r>
          </a:p>
          <a:p>
            <a:pPr marL="82296" indent="0">
              <a:buNone/>
            </a:pPr>
            <a:r>
              <a:rPr lang="ru-RU" b="1" dirty="0"/>
              <a:t>Название:</a:t>
            </a:r>
            <a:r>
              <a:rPr lang="ru-RU" dirty="0"/>
              <a:t> ПАСПОРТ_МО_НАЗВАНИЕ_ОРГАНИЗАЦИИ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53741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74638"/>
            <a:ext cx="7818072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>ЭТАП 5. МЕДИЦИНСКИЕ СПРАВКИ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82296" indent="0">
              <a:buNone/>
            </a:pPr>
            <a:r>
              <a:rPr lang="ru-RU" dirty="0"/>
              <a:t>Форма </a:t>
            </a:r>
            <a:r>
              <a:rPr lang="ru-RU" b="1" dirty="0"/>
              <a:t>079/у</a:t>
            </a:r>
            <a:r>
              <a:rPr lang="ru-RU" dirty="0"/>
              <a:t> (для несовершеннолетних)</a:t>
            </a:r>
          </a:p>
          <a:p>
            <a:pPr marL="82296" indent="0">
              <a:buNone/>
            </a:pPr>
            <a:r>
              <a:rPr lang="ru-RU" dirty="0"/>
              <a:t>Действующие на дату начала сборов</a:t>
            </a:r>
          </a:p>
          <a:p>
            <a:pPr marL="82296" indent="0">
              <a:buNone/>
            </a:pPr>
            <a:endParaRPr lang="ru-RU" dirty="0"/>
          </a:p>
          <a:p>
            <a:pPr marL="82296" indent="0">
              <a:buNone/>
            </a:pPr>
            <a:r>
              <a:rPr lang="ru-RU" dirty="0"/>
              <a:t>Заключение о допуске к участию.</a:t>
            </a:r>
          </a:p>
          <a:p>
            <a:pPr marL="82296" indent="0">
              <a:buNone/>
            </a:pPr>
            <a:endParaRPr lang="ru-RU" dirty="0"/>
          </a:p>
          <a:p>
            <a:pPr marL="82296" indent="0">
              <a:buNone/>
            </a:pPr>
            <a:r>
              <a:rPr lang="ru-RU" dirty="0"/>
              <a:t>Один PDF-файл на всех участников</a:t>
            </a:r>
          </a:p>
          <a:p>
            <a:pPr marL="82296" indent="0">
              <a:buNone/>
            </a:pPr>
            <a:r>
              <a:rPr lang="ru-RU" b="1" dirty="0"/>
              <a:t>Название:</a:t>
            </a:r>
            <a:r>
              <a:rPr lang="ru-RU" dirty="0"/>
              <a:t> СПРАВКИ_МО_НАЗВАНИЕ_ОРГАНИЗАЦИИ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75509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962088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>ЭТАП 6. ОТПРАВКА ДОКУМЕНТОВ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82296" indent="0">
              <a:buNone/>
            </a:pPr>
            <a:r>
              <a:rPr lang="ru-RU" b="1" dirty="0"/>
              <a:t>СРОК: не позднее 15 рабочих дней до начала сборов</a:t>
            </a:r>
            <a:endParaRPr lang="ru-RU" dirty="0"/>
          </a:p>
          <a:p>
            <a:pPr marL="82296" indent="0">
              <a:buNone/>
            </a:pPr>
            <a:r>
              <a:rPr lang="ru-RU" b="1" dirty="0"/>
              <a:t>Состав архива (ZIP/RAR):</a:t>
            </a:r>
            <a:endParaRPr lang="ru-RU" dirty="0"/>
          </a:p>
          <a:p>
            <a:r>
              <a:rPr lang="ru-RU" dirty="0"/>
              <a:t>Договор (электронный)</a:t>
            </a:r>
          </a:p>
          <a:p>
            <a:r>
              <a:rPr lang="ru-RU" dirty="0"/>
              <a:t>Согласия родителей (PDF)</a:t>
            </a:r>
          </a:p>
          <a:p>
            <a:r>
              <a:rPr lang="ru-RU" dirty="0"/>
              <a:t>Персональные данные (</a:t>
            </a:r>
            <a:r>
              <a:rPr lang="ru-RU" dirty="0" err="1"/>
              <a:t>Excel</a:t>
            </a:r>
            <a:r>
              <a:rPr lang="ru-RU" dirty="0"/>
              <a:t>)</a:t>
            </a:r>
          </a:p>
          <a:p>
            <a:r>
              <a:rPr lang="ru-RU" dirty="0"/>
              <a:t>Таблица на пропуска (</a:t>
            </a:r>
            <a:r>
              <a:rPr lang="ru-RU" dirty="0" err="1"/>
              <a:t>Word</a:t>
            </a:r>
            <a:r>
              <a:rPr lang="ru-RU" dirty="0"/>
              <a:t>)</a:t>
            </a:r>
          </a:p>
          <a:p>
            <a:r>
              <a:rPr lang="ru-RU" dirty="0"/>
              <a:t>Список </a:t>
            </a:r>
            <a:r>
              <a:rPr lang="ru-RU" dirty="0" err="1"/>
              <a:t>недопущенных</a:t>
            </a:r>
            <a:r>
              <a:rPr lang="ru-RU" dirty="0"/>
              <a:t> (</a:t>
            </a:r>
            <a:r>
              <a:rPr lang="ru-RU" dirty="0" err="1"/>
              <a:t>Word</a:t>
            </a:r>
            <a:r>
              <a:rPr lang="ru-RU" dirty="0"/>
              <a:t>)</a:t>
            </a:r>
          </a:p>
          <a:p>
            <a:r>
              <a:rPr lang="ru-RU" dirty="0"/>
              <a:t>Паспорта (PDF)</a:t>
            </a:r>
          </a:p>
          <a:p>
            <a:r>
              <a:rPr lang="ru-RU" dirty="0"/>
              <a:t>Справки о здоровье (PDF)</a:t>
            </a:r>
          </a:p>
          <a:p>
            <a:r>
              <a:rPr lang="ru-RU" dirty="0"/>
              <a:t>Приказ об ответственности сопровождающего</a:t>
            </a:r>
          </a:p>
          <a:p>
            <a:pPr marL="82296" indent="0">
              <a:buNone/>
            </a:pPr>
            <a:r>
              <a:rPr lang="ru-RU" b="1" dirty="0"/>
              <a:t>Название архива:</a:t>
            </a:r>
            <a:r>
              <a:rPr lang="ru-RU" dirty="0"/>
              <a:t> МО_НАЗВАНИЕ_ОРГАНИЗАЦИИ</a:t>
            </a:r>
          </a:p>
        </p:txBody>
      </p:sp>
    </p:spTree>
    <p:extLst>
      <p:ext uri="{BB962C8B-B14F-4D97-AF65-F5344CB8AC3E}">
        <p14:creationId xmlns:p14="http://schemas.microsoft.com/office/powerpoint/2010/main" val="37628831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789008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>СПОСОБЫ НАПРАВЛЕНИЯ ДОКУМЕНТОВ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1447800"/>
            <a:ext cx="7818072" cy="4800600"/>
          </a:xfrm>
        </p:spPr>
        <p:txBody>
          <a:bodyPr>
            <a:normAutofit fontScale="92500" lnSpcReduction="20000"/>
          </a:bodyPr>
          <a:lstStyle/>
          <a:p>
            <a:pPr marL="82296" indent="0">
              <a:buNone/>
            </a:pPr>
            <a:r>
              <a:rPr lang="ru-RU" b="1" dirty="0"/>
              <a:t>Вариант А (рекомендуемый):</a:t>
            </a:r>
            <a:endParaRPr lang="ru-RU" dirty="0"/>
          </a:p>
          <a:p>
            <a:pPr marL="82296" indent="0">
              <a:buNone/>
            </a:pPr>
            <a:r>
              <a:rPr lang="ru-RU" dirty="0"/>
              <a:t>Деловая почта </a:t>
            </a:r>
            <a:r>
              <a:rPr lang="ru-RU" dirty="0" err="1"/>
              <a:t>ViPNet</a:t>
            </a:r>
            <a:r>
              <a:rPr lang="ru-RU" dirty="0"/>
              <a:t> № 1623</a:t>
            </a:r>
          </a:p>
          <a:p>
            <a:pPr marL="82296" indent="0">
              <a:buNone/>
            </a:pPr>
            <a:r>
              <a:rPr lang="ru-RU" dirty="0"/>
              <a:t>Узел: МСУ_001-МИНОБРАЗОВАНИЯ АО – 02</a:t>
            </a:r>
          </a:p>
          <a:p>
            <a:pPr marL="82296" indent="0">
              <a:buNone/>
            </a:pPr>
            <a:r>
              <a:rPr lang="ru-RU" dirty="0"/>
              <a:t>Тема: «</a:t>
            </a:r>
            <a:r>
              <a:rPr lang="ru-RU" dirty="0" err="1"/>
              <a:t>МО_пятидневные</a:t>
            </a:r>
            <a:r>
              <a:rPr lang="ru-RU" dirty="0"/>
              <a:t> сборы»</a:t>
            </a:r>
          </a:p>
          <a:p>
            <a:pPr marL="82296" indent="0">
              <a:buNone/>
            </a:pPr>
            <a:endParaRPr lang="ru-RU" dirty="0"/>
          </a:p>
          <a:p>
            <a:pPr marL="82296" indent="0">
              <a:buNone/>
            </a:pPr>
            <a:r>
              <a:rPr lang="ru-RU" b="1" dirty="0"/>
              <a:t>Вариант Б:</a:t>
            </a:r>
            <a:endParaRPr lang="ru-RU" dirty="0"/>
          </a:p>
          <a:p>
            <a:pPr marL="82296" indent="0">
              <a:buNone/>
            </a:pPr>
            <a:r>
              <a:rPr lang="ru-RU" dirty="0" err="1"/>
              <a:t>Флеш</a:t>
            </a:r>
            <a:r>
              <a:rPr lang="ru-RU" dirty="0"/>
              <a:t>-накопитель</a:t>
            </a:r>
          </a:p>
          <a:p>
            <a:pPr marL="82296" indent="0">
              <a:buNone/>
            </a:pPr>
            <a:r>
              <a:rPr lang="ru-RU" dirty="0"/>
              <a:t>Адрес: г. Архангельск, ул. Карла Маркса, 51</a:t>
            </a:r>
          </a:p>
          <a:p>
            <a:pPr marL="82296" indent="0">
              <a:buNone/>
            </a:pPr>
            <a:endParaRPr lang="ru-RU" dirty="0"/>
          </a:p>
          <a:p>
            <a:pPr marL="82296" indent="0">
              <a:buNone/>
            </a:pPr>
            <a:r>
              <a:rPr lang="ru-RU" b="1" dirty="0"/>
              <a:t>⛔ После срока документы НЕ принимаются!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53804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ЭТАП 7. ДОКУМЕНТЫ ПРИ ПРИБЫТИИ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>
              <a:buNone/>
            </a:pPr>
            <a:r>
              <a:rPr lang="ru-RU" b="1" dirty="0"/>
              <a:t>ОРИГИНАЛЫ + КОПИИ:</a:t>
            </a:r>
            <a:endParaRPr lang="ru-RU" dirty="0"/>
          </a:p>
          <a:p>
            <a:pPr marL="82296" indent="0">
              <a:buNone/>
            </a:pPr>
            <a:r>
              <a:rPr lang="ru-RU" dirty="0"/>
              <a:t>✓ Паспорт (оригинал + копия)</a:t>
            </a:r>
            <a:br>
              <a:rPr lang="ru-RU" dirty="0"/>
            </a:br>
            <a:r>
              <a:rPr lang="ru-RU" dirty="0"/>
              <a:t>✓ </a:t>
            </a:r>
            <a:r>
              <a:rPr lang="ru-RU" dirty="0" err="1"/>
              <a:t>Медсправка</a:t>
            </a:r>
            <a:r>
              <a:rPr lang="ru-RU" dirty="0"/>
              <a:t> 079/у (оригинал)</a:t>
            </a:r>
            <a:br>
              <a:rPr lang="ru-RU" dirty="0"/>
            </a:br>
            <a:r>
              <a:rPr lang="ru-RU" dirty="0"/>
              <a:t>✓ Справка об отсутствии карантина (3 дня)</a:t>
            </a:r>
            <a:br>
              <a:rPr lang="ru-RU" dirty="0"/>
            </a:br>
            <a:r>
              <a:rPr lang="ru-RU" dirty="0"/>
              <a:t>✓ Полис ОМС (копия)</a:t>
            </a:r>
            <a:br>
              <a:rPr lang="ru-RU" dirty="0"/>
            </a:br>
            <a:r>
              <a:rPr lang="ru-RU" dirty="0"/>
              <a:t>✓ СНИЛС (копия)</a:t>
            </a:r>
            <a:br>
              <a:rPr lang="ru-RU" dirty="0"/>
            </a:br>
            <a:r>
              <a:rPr lang="ru-RU" dirty="0"/>
              <a:t>✓ Согласие родителя (оригинал)</a:t>
            </a:r>
            <a:br>
              <a:rPr lang="ru-RU" dirty="0"/>
            </a:br>
            <a:r>
              <a:rPr lang="ru-RU" dirty="0"/>
              <a:t>✓ Приказ об ответственности (оригинал)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6247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ТРЕБОВАНИЯ К МЕДИЦИНСКОЙ СПРАВКЕ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82296" indent="0">
              <a:buNone/>
            </a:pPr>
            <a:r>
              <a:rPr lang="ru-RU" b="1" dirty="0"/>
              <a:t>ГРУППЫ ЗДОРОВЬЯ: 1, 2, 3</a:t>
            </a:r>
            <a:br>
              <a:rPr lang="ru-RU" dirty="0"/>
            </a:br>
            <a:r>
              <a:rPr lang="ru-RU" b="1" dirty="0"/>
              <a:t>ГРУППА ФИЗКУЛЬТУРЫ: только ОСНОВНАЯ</a:t>
            </a:r>
            <a:endParaRPr lang="ru-RU" dirty="0"/>
          </a:p>
          <a:p>
            <a:pPr marL="82296" indent="0">
              <a:buNone/>
            </a:pPr>
            <a:r>
              <a:rPr lang="ru-RU" b="1" dirty="0"/>
              <a:t>Обязательно в справке:</a:t>
            </a:r>
            <a:endParaRPr lang="ru-RU" dirty="0"/>
          </a:p>
          <a:p>
            <a:r>
              <a:rPr lang="ru-RU" dirty="0"/>
              <a:t>Отсутствие противопоказаний</a:t>
            </a:r>
          </a:p>
          <a:p>
            <a:r>
              <a:rPr lang="ru-RU" dirty="0"/>
              <a:t>Группа здоровья и физкультуры</a:t>
            </a:r>
          </a:p>
          <a:p>
            <a:r>
              <a:rPr lang="ru-RU" dirty="0"/>
              <a:t>Диагнозы (если есть)</a:t>
            </a:r>
          </a:p>
          <a:p>
            <a:r>
              <a:rPr lang="ru-RU" dirty="0"/>
              <a:t>Прививки</a:t>
            </a:r>
          </a:p>
          <a:p>
            <a:r>
              <a:rPr lang="ru-RU" dirty="0"/>
              <a:t>Отметка ФОГ (действующая)</a:t>
            </a:r>
          </a:p>
        </p:txBody>
      </p:sp>
    </p:spTree>
    <p:extLst>
      <p:ext uri="{BB962C8B-B14F-4D97-AF65-F5344CB8AC3E}">
        <p14:creationId xmlns:p14="http://schemas.microsoft.com/office/powerpoint/2010/main" val="8355214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КОНТАКТЫ И ИНФОРМАЦИЯ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82296" indent="0">
              <a:buNone/>
            </a:pPr>
            <a:r>
              <a:rPr lang="ru-RU" b="1" dirty="0"/>
              <a:t>Трансфер:</a:t>
            </a:r>
            <a:r>
              <a:rPr lang="ru-RU" dirty="0"/>
              <a:t> группа </a:t>
            </a:r>
            <a:r>
              <a:rPr lang="ru-RU" dirty="0" err="1"/>
              <a:t>ВКонтакте</a:t>
            </a:r>
            <a:br>
              <a:rPr lang="ru-RU" dirty="0"/>
            </a:br>
            <a:r>
              <a:rPr lang="ru-RU" dirty="0">
                <a:hlinkClick r:id="rId2"/>
              </a:rPr>
              <a:t>https://vk.com/club229655013</a:t>
            </a:r>
            <a:endParaRPr lang="ru-RU" dirty="0"/>
          </a:p>
          <a:p>
            <a:pPr marL="82296" indent="0">
              <a:buNone/>
            </a:pPr>
            <a:endParaRPr lang="ru-RU" dirty="0"/>
          </a:p>
          <a:p>
            <a:pPr marL="82296" indent="0">
              <a:buNone/>
            </a:pPr>
            <a:r>
              <a:rPr lang="ru-RU" b="1" dirty="0" err="1"/>
              <a:t>Email</a:t>
            </a:r>
            <a:r>
              <a:rPr lang="ru-RU" b="1" dirty="0"/>
              <a:t>:</a:t>
            </a:r>
            <a:r>
              <a:rPr lang="ru-RU" dirty="0"/>
              <a:t> </a:t>
            </a:r>
            <a:r>
              <a:rPr lang="ru-RU" dirty="0">
                <a:hlinkClick r:id="rId3"/>
              </a:rPr>
              <a:t>director@arhcadet.ru</a:t>
            </a:r>
            <a:endParaRPr lang="ru-RU" dirty="0"/>
          </a:p>
          <a:p>
            <a:pPr marL="82296" indent="0">
              <a:buNone/>
            </a:pPr>
            <a:endParaRPr lang="ru-RU" dirty="0"/>
          </a:p>
          <a:p>
            <a:pPr marL="82296" indent="0">
              <a:buNone/>
            </a:pPr>
            <a:r>
              <a:rPr lang="ru-RU" b="1" dirty="0"/>
              <a:t>Адрес:</a:t>
            </a:r>
            <a:r>
              <a:rPr lang="ru-RU" dirty="0"/>
              <a:t> 163046, г. Архангельск, ул. Карла Маркса, 51</a:t>
            </a:r>
          </a:p>
          <a:p>
            <a:pPr marL="82296" indent="0">
              <a:buNone/>
            </a:pPr>
            <a:endParaRPr lang="ru-RU" dirty="0"/>
          </a:p>
          <a:p>
            <a:pPr marL="82296" indent="0">
              <a:buNone/>
            </a:pPr>
            <a:r>
              <a:rPr lang="ru-RU" b="1" dirty="0"/>
              <a:t>⚠️ Нет документов = </a:t>
            </a:r>
            <a:r>
              <a:rPr lang="ru-RU" b="1" dirty="0" err="1"/>
              <a:t>недопуск</a:t>
            </a:r>
            <a:r>
              <a:rPr lang="ru-RU" b="1" dirty="0"/>
              <a:t> к сборам!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88081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93573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41</TotalTime>
  <Words>615</Words>
  <Application>Microsoft Office PowerPoint</Application>
  <PresentationFormat>Экран (4:3)</PresentationFormat>
  <Paragraphs>102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Corbel</vt:lpstr>
      <vt:lpstr>Gill Sans MT</vt:lpstr>
      <vt:lpstr>Verdana</vt:lpstr>
      <vt:lpstr>Wingdings 2</vt:lpstr>
      <vt:lpstr>Солнцестояние</vt:lpstr>
      <vt:lpstr>Пятидневные учебные сборы 2026-2027</vt:lpstr>
      <vt:lpstr>Трансфер</vt:lpstr>
      <vt:lpstr>Алгоритм  подготовки  документов </vt:lpstr>
      <vt:lpstr>ЭТАП 1 —  ЗАКЛЮЧЕНИЕ ДОГОВОРА </vt:lpstr>
      <vt:lpstr>ЭТАП 2. ПОДГОТОВКА ТАБЛИЦ</vt:lpstr>
      <vt:lpstr>ЭТАП 3. СОГЛАСИЯ РОДИТЕЛЕЙ</vt:lpstr>
      <vt:lpstr>ЭТАП 4. СКАН-КОПИИ ПАСПОРТОВ</vt:lpstr>
      <vt:lpstr>ЭТАП 5. МЕДИЦИНСКИЕ СПРАВКИ</vt:lpstr>
      <vt:lpstr>ЭТАП 6. ОТПРАВКА ДОКУМЕНТОВ</vt:lpstr>
      <vt:lpstr>СПОСОБЫ НАПРАВЛЕНИЯ ДОКУМЕНТОВ</vt:lpstr>
      <vt:lpstr>ЭТАП 7. ДОКУМЕНТЫ ПРИ ПРИБЫТИИ</vt:lpstr>
      <vt:lpstr>ТРЕБОВАНИЯ К МЕДИЦИНСКОЙ СПРАВКЕ</vt:lpstr>
      <vt:lpstr>КОНТАКТЫ И ИНФОРМАЦИЯ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Пятидневные учебные сборы 2026-2027</dc:title>
  <dc:creator>АГМКК</dc:creator>
  <cp:lastModifiedBy>Кононова Анна Николаевна</cp:lastModifiedBy>
  <cp:revision>12</cp:revision>
  <dcterms:created xsi:type="dcterms:W3CDTF">2026-09-08T17:12:07Z</dcterms:created>
  <dcterms:modified xsi:type="dcterms:W3CDTF">2026-09-14T13:12:06Z</dcterms:modified>
</cp:coreProperties>
</file>